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9"/>
  </p:notesMasterIdLst>
  <p:sldIdLst>
    <p:sldId id="256" r:id="rId2"/>
    <p:sldId id="257" r:id="rId3"/>
    <p:sldId id="261" r:id="rId4"/>
    <p:sldId id="267" r:id="rId5"/>
    <p:sldId id="263" r:id="rId6"/>
    <p:sldId id="262" r:id="rId7"/>
    <p:sldId id="264" r:id="rId8"/>
    <p:sldId id="265" r:id="rId9"/>
    <p:sldId id="266" r:id="rId10"/>
    <p:sldId id="269" r:id="rId11"/>
    <p:sldId id="271" r:id="rId12"/>
    <p:sldId id="270" r:id="rId13"/>
    <p:sldId id="273" r:id="rId14"/>
    <p:sldId id="276" r:id="rId15"/>
    <p:sldId id="274" r:id="rId16"/>
    <p:sldId id="278" r:id="rId17"/>
    <p:sldId id="279" r:id="rId18"/>
    <p:sldId id="280" r:id="rId19"/>
    <p:sldId id="282" r:id="rId20"/>
    <p:sldId id="283" r:id="rId21"/>
    <p:sldId id="288" r:id="rId22"/>
    <p:sldId id="284" r:id="rId23"/>
    <p:sldId id="289" r:id="rId24"/>
    <p:sldId id="281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7" autoAdjust="0"/>
  </p:normalViewPr>
  <p:slideViewPr>
    <p:cSldViewPr>
      <p:cViewPr varScale="1">
        <p:scale>
          <a:sx n="57" d="100"/>
          <a:sy n="57" d="100"/>
        </p:scale>
        <p:origin x="15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9D326-BBB9-4390-9CC8-F6FA40BC2076}" type="datetimeFigureOut">
              <a:rPr lang="cs-CZ" smtClean="0"/>
              <a:pPr/>
              <a:t>25.04.2020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C83D-9FA1-4216-913F-47B1BC666A3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C7-C9E9-4A8E-AACE-1F083CE16817}" type="datetimeFigureOut">
              <a:rPr lang="cs-CZ" smtClean="0"/>
              <a:pPr/>
              <a:t>25.04.2020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C432-9A26-43BF-9E30-F301249C102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36425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C7-C9E9-4A8E-AACE-1F083CE16817}" type="datetimeFigureOut">
              <a:rPr lang="cs-CZ" smtClean="0"/>
              <a:pPr/>
              <a:t>25.04.2020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C432-9A26-43BF-9E30-F301249C10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185892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C7-C9E9-4A8E-AACE-1F083CE16817}" type="datetimeFigureOut">
              <a:rPr lang="cs-CZ" smtClean="0"/>
              <a:pPr/>
              <a:t>25.04.2020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C432-9A26-43BF-9E30-F301249C10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937839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C7-C9E9-4A8E-AACE-1F083CE16817}" type="datetimeFigureOut">
              <a:rPr lang="cs-CZ" smtClean="0"/>
              <a:pPr/>
              <a:t>25.04.2020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C432-9A26-43BF-9E30-F301249C10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01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C7-C9E9-4A8E-AACE-1F083CE16817}" type="datetimeFigureOut">
              <a:rPr lang="cs-CZ" smtClean="0"/>
              <a:pPr/>
              <a:t>25.04.2020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C432-9A26-43BF-9E30-F301249C102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17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C7-C9E9-4A8E-AACE-1F083CE16817}" type="datetimeFigureOut">
              <a:rPr lang="cs-CZ" smtClean="0"/>
              <a:pPr/>
              <a:t>25.04.2020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C432-9A26-43BF-9E30-F301249C10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514104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C7-C9E9-4A8E-AACE-1F083CE16817}" type="datetimeFigureOut">
              <a:rPr lang="cs-CZ" smtClean="0"/>
              <a:pPr/>
              <a:t>25.04.2020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C432-9A26-43BF-9E30-F301249C10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675999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C7-C9E9-4A8E-AACE-1F083CE16817}" type="datetimeFigureOut">
              <a:rPr lang="cs-CZ" smtClean="0"/>
              <a:pPr/>
              <a:t>25.04.2020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C432-9A26-43BF-9E30-F301249C10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99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C7-C9E9-4A8E-AACE-1F083CE16817}" type="datetimeFigureOut">
              <a:rPr lang="cs-CZ" smtClean="0"/>
              <a:pPr/>
              <a:t>25.04.2020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C432-9A26-43BF-9E30-F301249C10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955206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5113FC7-C9E9-4A8E-AACE-1F083CE16817}" type="datetimeFigureOut">
              <a:rPr lang="cs-CZ" smtClean="0"/>
              <a:pPr/>
              <a:t>25.04.2020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7CC432-9A26-43BF-9E30-F301249C10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932133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3FC7-C9E9-4A8E-AACE-1F083CE16817}" type="datetimeFigureOut">
              <a:rPr lang="cs-CZ" smtClean="0"/>
              <a:pPr/>
              <a:t>25.04.2020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C432-9A26-43BF-9E30-F301249C10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394153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113FC7-C9E9-4A8E-AACE-1F083CE16817}" type="datetimeFigureOut">
              <a:rPr lang="cs-CZ" smtClean="0"/>
              <a:pPr/>
              <a:t>25.04.2020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7CC432-9A26-43BF-9E30-F301249C102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8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push dir="u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chal\Documents\Minifor\Minifor%202008-2009\MP3\&#269;esky%202.mp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chal\Documents\Minifor\Minifor%202008-2009\MP3\vitnamsky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chal\Documents\Minifor\Minifor%202008-2009\MP3\&#269;esky%203.mp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chal\Documents\Minifor\Minifor%202008-2009\MP3\&#345;ecky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chal\Documents\Minifor\Minifor%202008-2009\MP3\francouzsky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chal\Documents\Minifor\Minifor%202008-2009\MP3\n&#283;mecky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chal\Documents\Minifor\Minifor%202008-2009\MP3\ukrajinsky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chal\Documents\Minifor\Minifor%202008-2009\MP3\polsky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chal\Documents\Minifor\Minifor%202008-2009\MP3\slovensky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chal\Documents\Minifor\Minifor%202008-2009\MP3\&#269;esky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283" y="857233"/>
            <a:ext cx="8715436" cy="1557350"/>
          </a:xfrm>
        </p:spPr>
        <p:txBody>
          <a:bodyPr>
            <a:noAutofit/>
          </a:bodyPr>
          <a:lstStyle/>
          <a:p>
            <a:r>
              <a:rPr lang="cs-CZ" sz="9600" dirty="0"/>
              <a:t>Boží slovo 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43636" y="5500702"/>
            <a:ext cx="1714512" cy="597368"/>
          </a:xfrm>
        </p:spPr>
        <p:txBody>
          <a:bodyPr>
            <a:no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KDO?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3214677" y="3286125"/>
            <a:ext cx="1643075" cy="5973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KDE?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4357687" y="4500571"/>
            <a:ext cx="1571636" cy="5973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cs-CZ" sz="40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KDY?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1500167" y="5000636"/>
            <a:ext cx="1571636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JAK?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2909" y="2786058"/>
            <a:ext cx="1928827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PROČ?</a:t>
            </a: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6929455" y="3143249"/>
            <a:ext cx="1285884" cy="5715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CO?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/>
              <a:t>Porozumění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482919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cs-CZ" sz="3600" dirty="0"/>
          </a:p>
          <a:p>
            <a:pPr algn="ctr">
              <a:buFont typeface="Wingdings" pitchFamily="2" charset="2"/>
              <a:buChar char="Ø"/>
            </a:pPr>
            <a:r>
              <a:rPr lang="cs-CZ" sz="3600" dirty="0"/>
              <a:t>Kterému z cizích jazyků jsme rozuměli nejvíce a kterému nejméně?</a:t>
            </a:r>
            <a:endParaRPr lang="cs-CZ" sz="2400" dirty="0"/>
          </a:p>
          <a:p>
            <a:pPr algn="ctr">
              <a:buFont typeface="Wingdings" pitchFamily="2" charset="2"/>
              <a:buChar char="Ø"/>
            </a:pPr>
            <a:r>
              <a:rPr lang="cs-CZ" sz="3600" dirty="0"/>
              <a:t>Proč myslíte, že tomu tak bylo?</a:t>
            </a:r>
          </a:p>
          <a:p>
            <a:pPr algn="ctr">
              <a:buNone/>
            </a:pPr>
            <a:endParaRPr lang="cs-CZ" sz="3600" dirty="0"/>
          </a:p>
        </p:txBody>
      </p:sp>
      <p:pic>
        <p:nvPicPr>
          <p:cNvPr id="4" name="Obrázek 3" descr="800px-Children_in_Middle_Vietn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482578"/>
            <a:ext cx="4488562" cy="3366422"/>
          </a:xfrm>
          <a:prstGeom prst="rect">
            <a:avLst/>
          </a:prstGeom>
        </p:spPr>
      </p:pic>
      <p:pic>
        <p:nvPicPr>
          <p:cNvPr id="6" name="Obrázek 5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0439"/>
            <a:ext cx="4610230" cy="3357562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/>
              <a:t>Porozumění 2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3600" dirty="0"/>
              <a:t>Všechny problémy v komunikaci vznikají kvůli </a:t>
            </a:r>
            <a:r>
              <a:rPr lang="cs-CZ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NEPODOBNOSTI. </a:t>
            </a:r>
            <a:r>
              <a:rPr lang="cs-CZ" sz="3600" dirty="0"/>
              <a:t>Čím větší rozdíl, tím větší nemožnost pochopení.</a:t>
            </a:r>
          </a:p>
          <a:p>
            <a:pPr algn="ctr">
              <a:buNone/>
            </a:pPr>
            <a:endParaRPr lang="cs-CZ" sz="3600" dirty="0"/>
          </a:p>
          <a:p>
            <a:pPr algn="ctr">
              <a:buFont typeface="Wingdings" pitchFamily="2" charset="2"/>
              <a:buChar char="Ø"/>
            </a:pPr>
            <a:r>
              <a:rPr lang="cs-CZ" dirty="0"/>
              <a:t>DVA SI MOHOU ROZUMĚT JEN TEHDY, MAJÍ-LI NĚCO </a:t>
            </a:r>
            <a:r>
              <a:rPr lang="cs-CZ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SPOLEČNÉHO</a:t>
            </a:r>
            <a:r>
              <a:rPr lang="cs-CZ" sz="3600" dirty="0"/>
              <a:t>.</a:t>
            </a:r>
            <a:endParaRPr lang="cs-CZ" sz="4000" dirty="0"/>
          </a:p>
          <a:p>
            <a:pPr algn="ctr">
              <a:buFont typeface="Wingdings" pitchFamily="2" charset="2"/>
              <a:buChar char="Ø"/>
            </a:pPr>
            <a:endParaRPr lang="cs-CZ" sz="3600" dirty="0"/>
          </a:p>
          <a:p>
            <a:pPr algn="ctr">
              <a:buFont typeface="Wingdings" pitchFamily="2" charset="2"/>
              <a:buChar char="Ø"/>
            </a:pPr>
            <a:endParaRPr lang="cs-CZ" sz="3600" dirty="0"/>
          </a:p>
          <a:p>
            <a:pPr algn="ctr">
              <a:buFont typeface="Wingdings" pitchFamily="2" charset="2"/>
              <a:buChar char="Ø"/>
            </a:pP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/>
              <a:t>Porozumění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Ø"/>
            </a:pPr>
            <a:endParaRPr lang="cs-CZ" sz="1800" dirty="0"/>
          </a:p>
          <a:p>
            <a:pPr algn="ctr">
              <a:buFont typeface="Wingdings" pitchFamily="2" charset="2"/>
              <a:buChar char="Ø"/>
            </a:pPr>
            <a:r>
              <a:rPr lang="cs-CZ" sz="3600" dirty="0"/>
              <a:t>Jaký je Bůh v porovnání s člověkem?</a:t>
            </a:r>
          </a:p>
          <a:p>
            <a:pPr algn="ctr">
              <a:buFont typeface="Wingdings" pitchFamily="2" charset="2"/>
              <a:buChar char="Ø"/>
            </a:pPr>
            <a:endParaRPr lang="cs-CZ" sz="3600" dirty="0"/>
          </a:p>
          <a:p>
            <a:pPr algn="ctr">
              <a:buFont typeface="Wingdings" pitchFamily="2" charset="2"/>
              <a:buChar char="Ø"/>
            </a:pPr>
            <a:r>
              <a:rPr lang="cs-CZ" sz="3600" dirty="0"/>
              <a:t>Je nám tedy podobnější Vietnamec než Bůh?</a:t>
            </a:r>
          </a:p>
          <a:p>
            <a:pPr algn="ctr">
              <a:buFont typeface="Wingdings" pitchFamily="2" charset="2"/>
              <a:buChar char="Ø"/>
            </a:pPr>
            <a:endParaRPr lang="cs-CZ" sz="3600" dirty="0"/>
          </a:p>
          <a:p>
            <a:pPr algn="ctr">
              <a:buFont typeface="Wingdings" pitchFamily="2" charset="2"/>
              <a:buChar char="Ø"/>
            </a:pPr>
            <a:r>
              <a:rPr lang="cs-CZ" sz="3600" dirty="0"/>
              <a:t>Můžeme tedy Bohu vůbec rozumět?</a:t>
            </a:r>
          </a:p>
          <a:p>
            <a:pPr algn="ctr">
              <a:buFont typeface="Wingdings" pitchFamily="2" charset="2"/>
              <a:buChar char="Ø"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/>
              <a:t>Porozumění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70916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3600" dirty="0"/>
              <a:t>Máte pocit, že občas chceme komunikovat s Vietnamci nebo oni s námi?</a:t>
            </a:r>
          </a:p>
          <a:p>
            <a:pPr algn="ctr">
              <a:buFont typeface="Wingdings" pitchFamily="2" charset="2"/>
              <a:buChar char="Ø"/>
            </a:pPr>
            <a:r>
              <a:rPr lang="cs-CZ" sz="3600" dirty="0"/>
              <a:t>Co se musí podniknout pro to, abychom si rozuměli s Vietnamcem?</a:t>
            </a:r>
          </a:p>
          <a:p>
            <a:pPr algn="ctr">
              <a:buFont typeface="Wingdings" pitchFamily="2" charset="2"/>
              <a:buChar char="Ø"/>
            </a:pPr>
            <a:endParaRPr lang="cs-CZ" sz="3600" dirty="0"/>
          </a:p>
          <a:p>
            <a:pPr marL="880110" indent="-742950" algn="ctr">
              <a:buFont typeface="+mj-lt"/>
              <a:buAutoNum type="arabicPeriod"/>
            </a:pPr>
            <a:r>
              <a:rPr lang="cs-CZ" sz="3600" dirty="0"/>
              <a:t>Naučíme se vietnamsky.</a:t>
            </a:r>
          </a:p>
          <a:p>
            <a:pPr marL="880110" indent="-742950" algn="ctr">
              <a:buFont typeface="+mj-lt"/>
              <a:buAutoNum type="arabicPeriod"/>
            </a:pPr>
            <a:r>
              <a:rPr lang="cs-CZ" sz="3600" dirty="0"/>
              <a:t>On se naučí česky.</a:t>
            </a:r>
          </a:p>
          <a:p>
            <a:pPr marL="880110" indent="-742950" algn="ctr">
              <a:buFont typeface="+mj-lt"/>
              <a:buAutoNum type="arabicPeriod"/>
            </a:pPr>
            <a:endParaRPr lang="cs-CZ" sz="3600" dirty="0"/>
          </a:p>
          <a:p>
            <a:pPr marL="880110" indent="-742950" algn="ctr">
              <a:buFont typeface="+mj-lt"/>
              <a:buAutoNum type="arabicPeriod"/>
            </a:pPr>
            <a:endParaRPr lang="cs-CZ" sz="3600" dirty="0"/>
          </a:p>
          <a:p>
            <a:pPr marL="880110" indent="-742950" algn="ctr">
              <a:buFont typeface="+mj-lt"/>
              <a:buAutoNum type="arabicPeriod"/>
            </a:pPr>
            <a:endParaRPr lang="cs-CZ" sz="36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/>
              <a:t>Porozumění 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3050"/>
            <a:ext cx="8929718" cy="5043510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3900" dirty="0"/>
              <a:t>Máte pocit, že občas chceme komunikovat s Bohem nebo On s námi?</a:t>
            </a:r>
          </a:p>
          <a:p>
            <a:pPr algn="ctr">
              <a:buFont typeface="Wingdings" pitchFamily="2" charset="2"/>
              <a:buChar char="Ø"/>
            </a:pPr>
            <a:endParaRPr lang="cs-CZ" sz="3900" dirty="0"/>
          </a:p>
          <a:p>
            <a:pPr algn="ctr">
              <a:buFont typeface="Wingdings" pitchFamily="2" charset="2"/>
              <a:buChar char="Ø"/>
            </a:pPr>
            <a:r>
              <a:rPr lang="cs-CZ" sz="3900" dirty="0"/>
              <a:t>Co se musí podniknout pro to, abychom si rozuměli s Bohem?</a:t>
            </a:r>
          </a:p>
          <a:p>
            <a:pPr algn="ctr">
              <a:buFont typeface="Wingdings" pitchFamily="2" charset="2"/>
              <a:buChar char="Ø"/>
            </a:pPr>
            <a:endParaRPr lang="cs-CZ" sz="3900" dirty="0"/>
          </a:p>
          <a:p>
            <a:pPr marL="880110" indent="-742950" algn="ctr">
              <a:buFont typeface="+mj-lt"/>
              <a:buAutoNum type="arabicPeriod"/>
            </a:pPr>
            <a:r>
              <a:rPr lang="cs-CZ" sz="3900" dirty="0"/>
              <a:t>Naučíme se Jeho řeč – „</a:t>
            </a:r>
            <a:r>
              <a:rPr lang="cs-CZ" sz="3900" dirty="0" err="1"/>
              <a:t>božštinu</a:t>
            </a:r>
            <a:r>
              <a:rPr lang="cs-CZ" sz="3900" dirty="0"/>
              <a:t>“.</a:t>
            </a:r>
          </a:p>
          <a:p>
            <a:pPr marL="880110" indent="-742950" algn="ctr">
              <a:buFont typeface="+mj-lt"/>
              <a:buAutoNum type="arabicPeriod"/>
            </a:pPr>
            <a:r>
              <a:rPr lang="cs-CZ" sz="3900" dirty="0"/>
              <a:t>On k nám promluví tak, abychom mu rozuměli - lidsky.</a:t>
            </a:r>
          </a:p>
          <a:p>
            <a:pPr marL="880110" indent="-742950" algn="ctr">
              <a:buFont typeface="+mj-lt"/>
              <a:buAutoNum type="arabicPeriod"/>
            </a:pPr>
            <a:endParaRPr lang="cs-CZ" sz="3600" dirty="0"/>
          </a:p>
          <a:p>
            <a:pPr marL="880110" indent="-742950" algn="ctr">
              <a:buFont typeface="+mj-lt"/>
              <a:buAutoNum type="arabicPeriod"/>
            </a:pPr>
            <a:endParaRPr lang="cs-CZ" sz="3600" dirty="0"/>
          </a:p>
          <a:p>
            <a:pPr marL="880110" indent="-742950" algn="ctr">
              <a:buFont typeface="+mj-lt"/>
              <a:buAutoNum type="arabicPeriod"/>
            </a:pPr>
            <a:endParaRPr lang="cs-CZ" sz="36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/>
              <a:t>Boží slovo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21497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cs-CZ" sz="3600" dirty="0"/>
          </a:p>
          <a:p>
            <a:pPr algn="ctr">
              <a:buFont typeface="Wingdings" pitchFamily="2" charset="2"/>
              <a:buChar char="Ø"/>
            </a:pPr>
            <a:r>
              <a:rPr lang="cs-CZ" sz="3600" dirty="0"/>
              <a:t>To, co nám chce Bůh říct - Boží slovo, nám musí říct tak, abychom tomu rozuměli, tedy v naší lidské řeči.</a:t>
            </a:r>
          </a:p>
          <a:p>
            <a:pPr algn="ctr">
              <a:buFont typeface="Wingdings" pitchFamily="2" charset="2"/>
              <a:buChar char="Ø"/>
            </a:pPr>
            <a:r>
              <a:rPr lang="cs-CZ" sz="3600" dirty="0"/>
              <a:t>Může to udělat několika způsoby.</a:t>
            </a:r>
          </a:p>
          <a:p>
            <a:pPr algn="ctr">
              <a:buFont typeface="Wingdings" pitchFamily="2" charset="2"/>
              <a:buChar char="Ø"/>
            </a:pPr>
            <a:endParaRPr lang="cs-CZ" sz="3600" dirty="0"/>
          </a:p>
          <a:p>
            <a:pPr algn="ctr">
              <a:buFont typeface="Wingdings" pitchFamily="2" charset="2"/>
              <a:buChar char="Ø"/>
            </a:pPr>
            <a:r>
              <a:rPr lang="cs-CZ" sz="3600" dirty="0"/>
              <a:t>Vybírá si různé lidi, jako své posly a skrze ně k nám mluví to, co nám chce říct.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/>
              <a:t>Boží slovo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71612"/>
            <a:ext cx="8401080" cy="4829196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4000" b="1" dirty="0"/>
              <a:t>	</a:t>
            </a:r>
            <a:r>
              <a:rPr lang="cs-CZ" sz="3600" dirty="0"/>
              <a:t>Jak se jmenují lidé, skrze které Bůh mluví?</a:t>
            </a:r>
            <a:endParaRPr lang="cs-CZ" sz="4000" b="1" dirty="0"/>
          </a:p>
          <a:p>
            <a:pPr>
              <a:buNone/>
            </a:pPr>
            <a:r>
              <a:rPr lang="cs-CZ" sz="4000" b="1" dirty="0"/>
              <a:t>	</a:t>
            </a:r>
            <a:r>
              <a:rPr lang="en-US" sz="4000" b="1" dirty="0" err="1"/>
              <a:t>Mnohokrát</a:t>
            </a:r>
            <a:r>
              <a:rPr lang="en-US" sz="4000" b="1" dirty="0"/>
              <a:t> a </a:t>
            </a:r>
            <a:r>
              <a:rPr lang="en-US" sz="4000" b="1" dirty="0" err="1"/>
              <a:t>mnoha</a:t>
            </a:r>
            <a:r>
              <a:rPr lang="en-US" sz="4000" b="1" dirty="0"/>
              <a:t> </a:t>
            </a:r>
            <a:r>
              <a:rPr lang="en-US" sz="4000" b="1" dirty="0" err="1"/>
              <a:t>způsoby</a:t>
            </a:r>
            <a:r>
              <a:rPr lang="en-US" sz="4000" b="1" dirty="0"/>
              <a:t> </a:t>
            </a:r>
            <a:r>
              <a:rPr lang="en-US" sz="4000" b="1" dirty="0" err="1"/>
              <a:t>mluvil</a:t>
            </a:r>
            <a:r>
              <a:rPr lang="en-US" sz="4000" b="1" dirty="0"/>
              <a:t> </a:t>
            </a:r>
            <a:r>
              <a:rPr lang="en-US" sz="4000" b="1" dirty="0" err="1"/>
              <a:t>Pán</a:t>
            </a:r>
            <a:r>
              <a:rPr lang="en-US" sz="4000" b="1" dirty="0"/>
              <a:t> v </a:t>
            </a:r>
            <a:r>
              <a:rPr lang="en-US" sz="4000" b="1" dirty="0" err="1"/>
              <a:t>minulosti</a:t>
            </a:r>
            <a:r>
              <a:rPr lang="en-US" sz="4000" b="1" dirty="0"/>
              <a:t> k </a:t>
            </a:r>
            <a:r>
              <a:rPr lang="en-US" sz="4000" b="1" dirty="0" err="1"/>
              <a:t>našim</a:t>
            </a:r>
            <a:r>
              <a:rPr lang="en-US" sz="4000" b="1" dirty="0"/>
              <a:t> </a:t>
            </a:r>
            <a:r>
              <a:rPr lang="en-US" sz="4000" b="1" dirty="0" err="1"/>
              <a:t>předkům</a:t>
            </a:r>
            <a:r>
              <a:rPr lang="en-US" sz="4000" b="1" dirty="0"/>
              <a:t> </a:t>
            </a:r>
            <a:r>
              <a:rPr lang="en-US" sz="4000" b="1" dirty="0" err="1"/>
              <a:t>skrze</a:t>
            </a:r>
            <a:r>
              <a:rPr lang="en-US" sz="4000" b="1" dirty="0"/>
              <a:t> </a:t>
            </a:r>
            <a:r>
              <a:rPr lang="en-US" sz="4000" b="1" dirty="0" err="1"/>
              <a:t>proroky</a:t>
            </a:r>
            <a:r>
              <a:rPr lang="en-US" sz="4000" b="1" dirty="0"/>
              <a:t>. </a:t>
            </a:r>
            <a:endParaRPr lang="cs-CZ" sz="4000" b="1" dirty="0"/>
          </a:p>
          <a:p>
            <a:pPr>
              <a:buNone/>
            </a:pPr>
            <a:endParaRPr lang="cs-CZ" sz="3200" b="1" dirty="0"/>
          </a:p>
          <a:p>
            <a:pPr algn="ctr">
              <a:buFont typeface="Wingdings" pitchFamily="2" charset="2"/>
              <a:buChar char="Ø"/>
            </a:pPr>
            <a:r>
              <a:rPr lang="cs-CZ" sz="3600" dirty="0"/>
              <a:t>Ti, skrze které mluví Bůh, se nazývají </a:t>
            </a:r>
            <a:r>
              <a:rPr lang="cs-CZ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PROROCI. </a:t>
            </a:r>
          </a:p>
        </p:txBody>
      </p:sp>
      <p:pic>
        <p:nvPicPr>
          <p:cNvPr id="5" name="česky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3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/>
              <a:t>Boží slovo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401080" cy="4829196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3600" b="1" dirty="0"/>
              <a:t>	</a:t>
            </a:r>
            <a:r>
              <a:rPr lang="cs-CZ" sz="3600" dirty="0"/>
              <a:t>Aby se však neztratilo to, co bylo Bohem řečeno, byla Boží slova zapsána, tomuto soupisu říkáme </a:t>
            </a:r>
            <a:r>
              <a:rPr lang="cs-CZ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BIBLE.</a:t>
            </a:r>
          </a:p>
          <a:p>
            <a:pPr algn="ctr">
              <a:buFont typeface="Wingdings" pitchFamily="2" charset="2"/>
              <a:buChar char="Ø"/>
            </a:pPr>
            <a:endParaRPr lang="cs-CZ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cs-CZ" sz="3600" dirty="0"/>
              <a:t>A těm, kteří Boží slovo zapsali říkáme </a:t>
            </a:r>
            <a:r>
              <a:rPr lang="cs-CZ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SVATOPISCI.</a:t>
            </a:r>
            <a:endParaRPr lang="cs-CZ" sz="36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Minifor\obrázky\el_greco_evangel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-1"/>
            <a:ext cx="2786050" cy="3667367"/>
          </a:xfrm>
          <a:prstGeom prst="rect">
            <a:avLst/>
          </a:prstGeom>
          <a:noFill/>
        </p:spPr>
      </p:pic>
      <p:pic>
        <p:nvPicPr>
          <p:cNvPr id="1030" name="Picture 6" descr="F:\Minifor\obrázky\StPa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814346"/>
            <a:ext cx="3857652" cy="5015561"/>
          </a:xfrm>
          <a:prstGeom prst="rect">
            <a:avLst/>
          </a:prstGeom>
          <a:noFill/>
        </p:spPr>
      </p:pic>
      <p:pic>
        <p:nvPicPr>
          <p:cNvPr id="8" name="Obrázek 7" descr="Saint_Luk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1" y="3467896"/>
            <a:ext cx="2786050" cy="3390104"/>
          </a:xfrm>
          <a:prstGeom prst="rect">
            <a:avLst/>
          </a:prstGeom>
        </p:spPr>
      </p:pic>
      <p:pic>
        <p:nvPicPr>
          <p:cNvPr id="9" name="Obrázek 8" descr="evangelisti_g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2571736" cy="41790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 err="1"/>
              <a:t>Svatopisci</a:t>
            </a:r>
            <a:endParaRPr lang="cs-CZ" sz="8000" dirty="0"/>
          </a:p>
        </p:txBody>
      </p:sp>
      <p:pic>
        <p:nvPicPr>
          <p:cNvPr id="11" name="Zástupný symbol pro obsah 10" descr="4_25_mark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3784600"/>
            <a:ext cx="2571736" cy="3073400"/>
          </a:xfrm>
        </p:spPr>
      </p:pic>
      <p:sp>
        <p:nvSpPr>
          <p:cNvPr id="12" name="TextovéPole 11"/>
          <p:cNvSpPr txBox="1"/>
          <p:nvPr/>
        </p:nvSpPr>
        <p:spPr>
          <a:xfrm>
            <a:off x="0" y="2500306"/>
            <a:ext cx="2571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sv. Matouš</a:t>
            </a:r>
          </a:p>
          <a:p>
            <a:pPr algn="ctr"/>
            <a:r>
              <a:rPr lang="cs-CZ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kniha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643578"/>
            <a:ext cx="2571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sv. Marek</a:t>
            </a:r>
          </a:p>
          <a:p>
            <a:pPr algn="ctr"/>
            <a:r>
              <a:rPr lang="cs-CZ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kniha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429388" y="5429264"/>
            <a:ext cx="2571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sv. Lukáš</a:t>
            </a:r>
          </a:p>
          <a:p>
            <a:pPr algn="ctr"/>
            <a:r>
              <a:rPr lang="cs-CZ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knihy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572264" y="2285992"/>
            <a:ext cx="2571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sv. Jan</a:t>
            </a:r>
          </a:p>
          <a:p>
            <a:pPr algn="ctr"/>
            <a:r>
              <a:rPr lang="cs-CZ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knih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643174" y="3929066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sv. Pavel</a:t>
            </a:r>
          </a:p>
          <a:p>
            <a:pPr algn="ctr"/>
            <a:r>
              <a:rPr lang="cs-CZ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knih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900" dirty="0"/>
              <a:t>Porozumění 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3600" dirty="0"/>
              <a:t>Vraťme se ještě jednou k otázce: </a:t>
            </a:r>
          </a:p>
          <a:p>
            <a:pPr algn="ctr">
              <a:buNone/>
            </a:pPr>
            <a:r>
              <a:rPr lang="cs-CZ" sz="3600" dirty="0"/>
              <a:t>	Co se musí podniknout pro to, abychom si rozuměli s Bohem?</a:t>
            </a:r>
          </a:p>
          <a:p>
            <a:pPr algn="ctr">
              <a:buNone/>
            </a:pPr>
            <a:r>
              <a:rPr lang="cs-CZ" sz="3600" dirty="0"/>
              <a:t>On k nám promluví tak, abychom mu rozuměli - lidsky.</a:t>
            </a:r>
          </a:p>
          <a:p>
            <a:pPr algn="ctr">
              <a:buFont typeface="Wingdings" pitchFamily="2" charset="2"/>
              <a:buChar char="Ø"/>
            </a:pPr>
            <a:r>
              <a:rPr lang="cs-CZ" sz="3600" dirty="0"/>
              <a:t>Existuje ale ještě jeden, lepší, způsob komunikace.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900" dirty="0"/>
              <a:t>Vietnamsky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85927"/>
            <a:ext cx="914400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	</a:t>
            </a:r>
            <a:r>
              <a:rPr lang="en-US" sz="3900" b="1" dirty="0" err="1"/>
              <a:t>Ñôøi</a:t>
            </a:r>
            <a:r>
              <a:rPr lang="en-US" sz="3900" b="1" dirty="0"/>
              <a:t> </a:t>
            </a:r>
            <a:r>
              <a:rPr lang="en-US" sz="3900" b="1" dirty="0" err="1"/>
              <a:t>xöa</a:t>
            </a:r>
            <a:r>
              <a:rPr lang="en-US" sz="3900" b="1" dirty="0"/>
              <a:t>, </a:t>
            </a:r>
            <a:r>
              <a:rPr lang="en-US" sz="3900" b="1" dirty="0" err="1"/>
              <a:t>Ñöùc</a:t>
            </a:r>
            <a:r>
              <a:rPr lang="en-US" sz="3900" b="1" dirty="0"/>
              <a:t> </a:t>
            </a:r>
            <a:r>
              <a:rPr lang="en-US" sz="3900" b="1" dirty="0" err="1"/>
              <a:t>Chuùa</a:t>
            </a:r>
            <a:r>
              <a:rPr lang="en-US" sz="3900" b="1" dirty="0"/>
              <a:t> </a:t>
            </a:r>
            <a:r>
              <a:rPr lang="en-US" sz="3900" b="1" dirty="0" err="1"/>
              <a:t>Trôøi</a:t>
            </a:r>
            <a:r>
              <a:rPr lang="en-US" sz="3900" b="1" dirty="0"/>
              <a:t> </a:t>
            </a:r>
            <a:r>
              <a:rPr lang="en-US" sz="3900" b="1" dirty="0" err="1"/>
              <a:t>ñaõ</a:t>
            </a:r>
            <a:r>
              <a:rPr lang="en-US" sz="3900" b="1" dirty="0"/>
              <a:t> </a:t>
            </a:r>
            <a:r>
              <a:rPr lang="en-US" sz="3900" b="1" dirty="0" err="1"/>
              <a:t>duøng</a:t>
            </a:r>
            <a:r>
              <a:rPr lang="en-US" sz="3900" b="1" dirty="0"/>
              <a:t> </a:t>
            </a:r>
            <a:r>
              <a:rPr lang="en-US" sz="3900" b="1" dirty="0" err="1"/>
              <a:t>caùc</a:t>
            </a:r>
            <a:r>
              <a:rPr lang="en-US" sz="3900" b="1" dirty="0"/>
              <a:t> </a:t>
            </a:r>
            <a:r>
              <a:rPr lang="en-US" sz="3900" b="1" dirty="0" err="1"/>
              <a:t>ñaáng</a:t>
            </a:r>
            <a:r>
              <a:rPr lang="en-US" sz="3900" b="1" dirty="0"/>
              <a:t> </a:t>
            </a:r>
            <a:r>
              <a:rPr lang="en-US" sz="3900" b="1" dirty="0" err="1"/>
              <a:t>tieân</a:t>
            </a:r>
            <a:r>
              <a:rPr lang="en-US" sz="3900" b="1" dirty="0"/>
              <a:t> tri </a:t>
            </a:r>
            <a:r>
              <a:rPr lang="en-US" sz="3900" b="1" dirty="0" err="1"/>
              <a:t>phaùn</a:t>
            </a:r>
            <a:r>
              <a:rPr lang="en-US" sz="3900" b="1" dirty="0"/>
              <a:t> </a:t>
            </a:r>
            <a:r>
              <a:rPr lang="en-US" sz="3900" b="1" dirty="0" err="1"/>
              <a:t>daïy</a:t>
            </a:r>
            <a:r>
              <a:rPr lang="en-US" sz="3900" b="1" dirty="0"/>
              <a:t> </a:t>
            </a:r>
            <a:r>
              <a:rPr lang="en-US" sz="3900" b="1" dirty="0" err="1"/>
              <a:t>toå</a:t>
            </a:r>
            <a:r>
              <a:rPr lang="en-US" sz="3900" b="1" dirty="0"/>
              <a:t> </a:t>
            </a:r>
            <a:r>
              <a:rPr lang="en-US" sz="3900" b="1" dirty="0" err="1"/>
              <a:t>phuï</a:t>
            </a:r>
            <a:r>
              <a:rPr lang="en-US" sz="3900" b="1" dirty="0"/>
              <a:t> </a:t>
            </a:r>
            <a:r>
              <a:rPr lang="en-US" sz="3900" b="1" dirty="0" err="1"/>
              <a:t>chuùng</a:t>
            </a:r>
            <a:r>
              <a:rPr lang="en-US" sz="3900" b="1" dirty="0"/>
              <a:t> </a:t>
            </a:r>
            <a:r>
              <a:rPr lang="en-US" sz="3900" b="1" dirty="0" err="1"/>
              <a:t>ta</a:t>
            </a:r>
            <a:r>
              <a:rPr lang="en-US" sz="3900" b="1" dirty="0"/>
              <a:t> </a:t>
            </a:r>
            <a:r>
              <a:rPr lang="en-US" sz="3900" b="1" dirty="0" err="1"/>
              <a:t>nhieàu</a:t>
            </a:r>
            <a:r>
              <a:rPr lang="en-US" sz="3900" b="1" dirty="0"/>
              <a:t> </a:t>
            </a:r>
            <a:r>
              <a:rPr lang="en-US" sz="3900" b="1" dirty="0" err="1"/>
              <a:t>laàn</a:t>
            </a:r>
            <a:r>
              <a:rPr lang="en-US" sz="3900" b="1" dirty="0"/>
              <a:t> </a:t>
            </a:r>
            <a:r>
              <a:rPr lang="en-US" sz="3900" b="1" dirty="0" err="1"/>
              <a:t>nhieàu</a:t>
            </a:r>
            <a:r>
              <a:rPr lang="en-US" sz="3900" b="1" dirty="0"/>
              <a:t> </a:t>
            </a:r>
            <a:r>
              <a:rPr lang="en-US" sz="3900" b="1" dirty="0" err="1"/>
              <a:t>caùch</a:t>
            </a:r>
            <a:r>
              <a:rPr lang="en-US" sz="3900" b="1" dirty="0"/>
              <a:t>, </a:t>
            </a:r>
            <a:r>
              <a:rPr lang="en-US" sz="3900" b="1" dirty="0" err="1"/>
              <a:t>roài</a:t>
            </a:r>
            <a:r>
              <a:rPr lang="en-US" sz="3900" b="1" dirty="0"/>
              <a:t> </a:t>
            </a:r>
            <a:r>
              <a:rPr lang="en-US" sz="3900" b="1" dirty="0" err="1"/>
              <a:t>ñeán</a:t>
            </a:r>
            <a:r>
              <a:rPr lang="en-US" sz="3900" b="1" dirty="0"/>
              <a:t> </a:t>
            </a:r>
            <a:r>
              <a:rPr lang="en-US" sz="3900" b="1" dirty="0" err="1"/>
              <a:t>nhöõng</a:t>
            </a:r>
            <a:r>
              <a:rPr lang="en-US" sz="3900" b="1" dirty="0"/>
              <a:t> </a:t>
            </a:r>
            <a:r>
              <a:rPr lang="en-US" sz="3900" b="1" dirty="0" err="1"/>
              <a:t>ngaøy</a:t>
            </a:r>
            <a:r>
              <a:rPr lang="en-US" sz="3900" b="1" dirty="0"/>
              <a:t> </a:t>
            </a:r>
            <a:r>
              <a:rPr lang="en-US" sz="3900" b="1" dirty="0" err="1"/>
              <a:t>sau</a:t>
            </a:r>
            <a:r>
              <a:rPr lang="en-US" sz="3900" b="1" dirty="0"/>
              <a:t> </a:t>
            </a:r>
            <a:r>
              <a:rPr lang="en-US" sz="3900" b="1" dirty="0" err="1"/>
              <a:t>roát</a:t>
            </a:r>
            <a:r>
              <a:rPr lang="en-US" sz="3900" b="1" dirty="0"/>
              <a:t> </a:t>
            </a:r>
            <a:r>
              <a:rPr lang="en-US" sz="3900" b="1" dirty="0" err="1"/>
              <a:t>naày</a:t>
            </a:r>
            <a:r>
              <a:rPr lang="en-US" sz="3900" b="1" dirty="0"/>
              <a:t>, </a:t>
            </a:r>
            <a:r>
              <a:rPr lang="en-US" sz="3900" b="1" dirty="0" err="1"/>
              <a:t>Ngaøi</a:t>
            </a:r>
            <a:r>
              <a:rPr lang="en-US" sz="3900" b="1" dirty="0"/>
              <a:t> </a:t>
            </a:r>
            <a:r>
              <a:rPr lang="en-US" sz="3900" b="1" dirty="0" err="1"/>
              <a:t>phaùn</a:t>
            </a:r>
            <a:r>
              <a:rPr lang="en-US" sz="3900" b="1" dirty="0"/>
              <a:t> </a:t>
            </a:r>
            <a:r>
              <a:rPr lang="en-US" sz="3900" b="1" dirty="0" err="1"/>
              <a:t>daïy</a:t>
            </a:r>
            <a:r>
              <a:rPr lang="en-US" sz="3900" b="1" dirty="0"/>
              <a:t> </a:t>
            </a:r>
            <a:r>
              <a:rPr lang="en-US" sz="3900" b="1" dirty="0" err="1"/>
              <a:t>chuùng</a:t>
            </a:r>
            <a:r>
              <a:rPr lang="en-US" sz="3900" b="1" dirty="0"/>
              <a:t> </a:t>
            </a:r>
            <a:r>
              <a:rPr lang="en-US" sz="3900" b="1" dirty="0" err="1"/>
              <a:t>ta</a:t>
            </a:r>
            <a:r>
              <a:rPr lang="en-US" sz="3900" b="1" dirty="0"/>
              <a:t> </a:t>
            </a:r>
            <a:r>
              <a:rPr lang="en-US" sz="3900" b="1" dirty="0" err="1"/>
              <a:t>bôûi</a:t>
            </a:r>
            <a:r>
              <a:rPr lang="en-US" sz="3900" b="1" dirty="0"/>
              <a:t> Con </a:t>
            </a:r>
            <a:r>
              <a:rPr lang="en-US" sz="3900" b="1" dirty="0" err="1"/>
              <a:t>Ngaøi</a:t>
            </a:r>
            <a:r>
              <a:rPr lang="en-US" sz="3900" b="1" dirty="0"/>
              <a:t>, </a:t>
            </a:r>
            <a:r>
              <a:rPr lang="en-US" sz="3900" b="1" dirty="0" err="1"/>
              <a:t>laø</a:t>
            </a:r>
            <a:r>
              <a:rPr lang="en-US" sz="3900" b="1" dirty="0"/>
              <a:t> Con </a:t>
            </a:r>
            <a:r>
              <a:rPr lang="en-US" sz="3900" b="1" dirty="0" err="1"/>
              <a:t>maø</a:t>
            </a:r>
            <a:r>
              <a:rPr lang="en-US" sz="3900" b="1" dirty="0"/>
              <a:t> </a:t>
            </a:r>
            <a:r>
              <a:rPr lang="en-US" sz="3900" b="1" dirty="0" err="1"/>
              <a:t>Ngaøi</a:t>
            </a:r>
            <a:r>
              <a:rPr lang="en-US" sz="3900" b="1" dirty="0"/>
              <a:t> </a:t>
            </a:r>
            <a:r>
              <a:rPr lang="en-US" sz="3900" b="1" dirty="0" err="1"/>
              <a:t>ñaõ</a:t>
            </a:r>
            <a:r>
              <a:rPr lang="en-US" sz="3900" b="1" dirty="0"/>
              <a:t> </a:t>
            </a:r>
            <a:r>
              <a:rPr lang="en-US" sz="3900" b="1" dirty="0" err="1"/>
              <a:t>laäp</a:t>
            </a:r>
            <a:r>
              <a:rPr lang="en-US" sz="3900" b="1" dirty="0"/>
              <a:t> </a:t>
            </a:r>
            <a:r>
              <a:rPr lang="en-US" sz="3900" b="1" dirty="0" err="1"/>
              <a:t>leân</a:t>
            </a:r>
            <a:r>
              <a:rPr lang="en-US" sz="3900" b="1" dirty="0"/>
              <a:t> </a:t>
            </a:r>
            <a:r>
              <a:rPr lang="en-US" sz="3900" b="1" dirty="0" err="1"/>
              <a:t>keá</a:t>
            </a:r>
            <a:r>
              <a:rPr lang="en-US" sz="3900" b="1" dirty="0"/>
              <a:t> </a:t>
            </a:r>
            <a:r>
              <a:rPr lang="en-US" sz="3900" b="1" dirty="0" err="1"/>
              <a:t>töï</a:t>
            </a:r>
            <a:r>
              <a:rPr lang="en-US" sz="3900" b="1" dirty="0"/>
              <a:t> </a:t>
            </a:r>
            <a:r>
              <a:rPr lang="en-US" sz="3900" b="1" dirty="0" err="1"/>
              <a:t>muoân</a:t>
            </a:r>
            <a:r>
              <a:rPr lang="en-US" sz="3900" b="1" dirty="0"/>
              <a:t> </a:t>
            </a:r>
            <a:r>
              <a:rPr lang="en-US" sz="3900" b="1" dirty="0" err="1"/>
              <a:t>vaät</a:t>
            </a:r>
            <a:r>
              <a:rPr lang="en-US" sz="3900" b="1" dirty="0"/>
              <a:t>, </a:t>
            </a:r>
            <a:r>
              <a:rPr lang="en-US" sz="3900" b="1" dirty="0" err="1"/>
              <a:t>laïi</a:t>
            </a:r>
            <a:r>
              <a:rPr lang="en-US" sz="3900" b="1" dirty="0"/>
              <a:t> </a:t>
            </a:r>
            <a:r>
              <a:rPr lang="en-US" sz="3900" b="1" dirty="0" err="1"/>
              <a:t>bôûi</a:t>
            </a:r>
            <a:r>
              <a:rPr lang="en-US" sz="3900" b="1" dirty="0"/>
              <a:t> Con </a:t>
            </a:r>
            <a:r>
              <a:rPr lang="en-US" sz="3900" b="1" dirty="0" err="1"/>
              <a:t>maø</a:t>
            </a:r>
            <a:r>
              <a:rPr lang="en-US" sz="3900" b="1" dirty="0"/>
              <a:t> </a:t>
            </a:r>
            <a:r>
              <a:rPr lang="en-US" sz="3900" b="1" dirty="0" err="1"/>
              <a:t>Ngaøi</a:t>
            </a:r>
            <a:r>
              <a:rPr lang="en-US" sz="3900" b="1" dirty="0"/>
              <a:t> </a:t>
            </a:r>
            <a:r>
              <a:rPr lang="en-US" sz="3900" b="1" dirty="0" err="1"/>
              <a:t>ñaõ</a:t>
            </a:r>
            <a:r>
              <a:rPr lang="en-US" sz="3900" b="1" dirty="0"/>
              <a:t> </a:t>
            </a:r>
            <a:r>
              <a:rPr lang="en-US" sz="3900" b="1" dirty="0" err="1"/>
              <a:t>döïng</a:t>
            </a:r>
            <a:r>
              <a:rPr lang="en-US" sz="3900" b="1" dirty="0"/>
              <a:t> </a:t>
            </a:r>
            <a:r>
              <a:rPr lang="en-US" sz="3900" b="1" dirty="0" err="1"/>
              <a:t>neân</a:t>
            </a:r>
            <a:r>
              <a:rPr lang="en-US" sz="3900" b="1" dirty="0"/>
              <a:t> </a:t>
            </a:r>
            <a:r>
              <a:rPr lang="en-US" sz="3900" b="1" dirty="0" err="1"/>
              <a:t>theá</a:t>
            </a:r>
            <a:r>
              <a:rPr lang="en-US" sz="3900" b="1" dirty="0"/>
              <a:t> </a:t>
            </a:r>
            <a:r>
              <a:rPr lang="en-US" sz="3900" b="1" dirty="0" err="1"/>
              <a:t>gian</a:t>
            </a:r>
            <a:r>
              <a:rPr lang="en-US" sz="3900" b="1" dirty="0"/>
              <a:t>;</a:t>
            </a:r>
            <a:endParaRPr lang="cs-CZ" dirty="0"/>
          </a:p>
        </p:txBody>
      </p:sp>
      <p:pic>
        <p:nvPicPr>
          <p:cNvPr id="6" name="vitnamsk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2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900" dirty="0"/>
              <a:t>Porozumění 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3200" dirty="0"/>
              <a:t>Trocha logiky:</a:t>
            </a:r>
          </a:p>
          <a:p>
            <a:pPr algn="ctr">
              <a:buFont typeface="Wingdings" pitchFamily="2" charset="2"/>
              <a:buChar char="Ø"/>
            </a:pPr>
            <a:r>
              <a:rPr lang="cs-CZ" sz="2900" dirty="0"/>
              <a:t>Aby si mohl muž co nejvíce rozumět se ženou, tak by bylo nejlepší, kdyby se stal sám ženou nebo ona, aby se stala mužem. Což však není možné.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80519"/>
            <a:ext cx="9143999" cy="3177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900" dirty="0"/>
              <a:t>Porozumění 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70916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3200" dirty="0"/>
              <a:t>Aby si mohl Čech co nejvíce rozumět s Vietnamcem, tak by bylo nejlepší, kdyby se stal sám Vietnamcem nebo on, aby se stal Čechem. Což však není možné.</a:t>
            </a:r>
          </a:p>
          <a:p>
            <a:pPr algn="ctr"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4" name="Obrázek 3" descr="800px-Children_in_Middle_Vietn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482578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4227"/>
            <a:ext cx="4714876" cy="3433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900" dirty="0"/>
              <a:t>Porozumění 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70916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3200" dirty="0"/>
              <a:t>Aby si mohl člověk co nejvíce rozumět s Bohem, tak by bylo nejlepší, kdyby se stal sám Bohem. Což však není možné. </a:t>
            </a:r>
          </a:p>
          <a:p>
            <a:pPr algn="ctr">
              <a:buNone/>
            </a:pPr>
            <a:r>
              <a:rPr lang="cs-CZ" sz="3200" dirty="0"/>
              <a:t>	Nebo aby se Bůh stal člověkem – a u Boha není nic nemožného.</a:t>
            </a:r>
          </a:p>
          <a:p>
            <a:pPr algn="ctr">
              <a:buNone/>
            </a:pPr>
            <a:endParaRPr lang="cs-CZ" sz="3200" dirty="0"/>
          </a:p>
          <a:p>
            <a:pPr algn="ctr">
              <a:buFont typeface="Wingdings" pitchFamily="2" charset="2"/>
              <a:buChar char="Ø"/>
            </a:pPr>
            <a:r>
              <a:rPr lang="cs-CZ" sz="3200" dirty="0"/>
              <a:t>Nastala někdy taková situace v lidských dějinách?</a:t>
            </a:r>
            <a:endParaRPr lang="cs-CZ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-48"/>
            <a:ext cx="6858048" cy="6858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613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78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ek 5" descr="greco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2918"/>
            <a:ext cx="4402350" cy="6215082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/>
              <a:t>Boží Slovo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5214974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3500" dirty="0"/>
              <a:t>Takže Bůh k nám nejen mluví skrze proroky a </a:t>
            </a:r>
            <a:r>
              <a:rPr lang="cs-CZ" sz="3500" dirty="0" err="1"/>
              <a:t>svatopisce</a:t>
            </a:r>
            <a:r>
              <a:rPr lang="cs-CZ" sz="3500" dirty="0"/>
              <a:t>, ale jde ještě dál, a proto, abychom mu co nejvíce rozuměli se sám stává člověkem.</a:t>
            </a:r>
          </a:p>
          <a:p>
            <a:pPr algn="ctr">
              <a:buFont typeface="Wingdings" pitchFamily="2" charset="2"/>
              <a:buChar char="Ø"/>
            </a:pPr>
            <a:endParaRPr lang="cs-CZ" sz="1100" b="1" dirty="0"/>
          </a:p>
          <a:p>
            <a:pPr>
              <a:buNone/>
            </a:pPr>
            <a:r>
              <a:rPr lang="cs-CZ" sz="3900" b="1" dirty="0"/>
              <a:t>	</a:t>
            </a:r>
            <a:r>
              <a:rPr lang="en-US" sz="3900" b="1" dirty="0"/>
              <a:t>V </a:t>
            </a:r>
            <a:r>
              <a:rPr lang="en-US" sz="3900" b="1" dirty="0" err="1"/>
              <a:t>této</a:t>
            </a:r>
            <a:r>
              <a:rPr lang="en-US" sz="3900" b="1" dirty="0"/>
              <a:t> </a:t>
            </a:r>
            <a:r>
              <a:rPr lang="en-US" sz="3900" b="1" dirty="0" err="1"/>
              <a:t>poslední</a:t>
            </a:r>
            <a:r>
              <a:rPr lang="en-US" sz="3900" b="1" dirty="0"/>
              <a:t> </a:t>
            </a:r>
            <a:r>
              <a:rPr lang="en-US" sz="3900" b="1" dirty="0" err="1"/>
              <a:t>době</a:t>
            </a:r>
            <a:r>
              <a:rPr lang="en-US" sz="3900" b="1" dirty="0"/>
              <a:t> </a:t>
            </a:r>
            <a:r>
              <a:rPr lang="en-US" sz="3900" b="1" dirty="0" err="1"/>
              <a:t>však</a:t>
            </a:r>
            <a:r>
              <a:rPr lang="en-US" sz="3900" b="1" dirty="0"/>
              <a:t> </a:t>
            </a:r>
            <a:r>
              <a:rPr lang="en-US" sz="3900" b="1" dirty="0" err="1"/>
              <a:t>promluvil</a:t>
            </a:r>
            <a:r>
              <a:rPr lang="en-US" sz="3900" b="1" dirty="0"/>
              <a:t> k </a:t>
            </a:r>
            <a:r>
              <a:rPr lang="en-US" sz="3900" b="1" dirty="0" err="1"/>
              <a:t>nám</a:t>
            </a:r>
            <a:r>
              <a:rPr lang="en-US" sz="3900" b="1" dirty="0"/>
              <a:t> </a:t>
            </a:r>
            <a:r>
              <a:rPr lang="en-US" sz="3900" b="1" dirty="0" err="1"/>
              <a:t>skrze</a:t>
            </a:r>
            <a:r>
              <a:rPr lang="en-US" sz="3900" b="1" dirty="0"/>
              <a:t> </a:t>
            </a:r>
            <a:r>
              <a:rPr lang="en-US" sz="3900" b="1" dirty="0" err="1"/>
              <a:t>svého</a:t>
            </a:r>
            <a:r>
              <a:rPr lang="en-US" sz="3900" b="1" dirty="0"/>
              <a:t> </a:t>
            </a:r>
            <a:r>
              <a:rPr lang="en-US" sz="3900" b="1" dirty="0" err="1"/>
              <a:t>Syna</a:t>
            </a:r>
            <a:r>
              <a:rPr lang="en-US" sz="3900" b="1" dirty="0"/>
              <a:t>.</a:t>
            </a:r>
            <a:endParaRPr lang="cs-CZ" sz="3900" b="1" dirty="0"/>
          </a:p>
          <a:p>
            <a:pPr>
              <a:buNone/>
            </a:pPr>
            <a:endParaRPr lang="cs-CZ" sz="1100" dirty="0"/>
          </a:p>
          <a:p>
            <a:pPr algn="ctr">
              <a:buFont typeface="Wingdings" pitchFamily="2" charset="2"/>
              <a:buChar char="Ø"/>
            </a:pPr>
            <a:r>
              <a:rPr lang="cs-CZ" sz="3500" dirty="0"/>
              <a:t>Bůh hovoří skrze svého Syna Ježíše Krista. Můžeme také říct, že Bůh mluví svým Synem k nám, a proto často říkáme, že  </a:t>
            </a:r>
            <a:r>
              <a:rPr lang="cs-CZ" sz="3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Ježíš je </a:t>
            </a:r>
          </a:p>
          <a:p>
            <a:pPr algn="ctr">
              <a:buNone/>
            </a:pPr>
            <a:r>
              <a:rPr lang="cs-CZ" sz="3500" dirty="0"/>
              <a:t>	</a:t>
            </a:r>
            <a:r>
              <a:rPr lang="cs-CZ" sz="3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BOŽÍ SLOVO</a:t>
            </a:r>
            <a:r>
              <a:rPr lang="cs-CZ" sz="3500" dirty="0"/>
              <a:t>. </a:t>
            </a:r>
          </a:p>
          <a:p>
            <a:pPr algn="ctr">
              <a:buNone/>
            </a:pPr>
            <a:endParaRPr lang="cs-CZ" dirty="0"/>
          </a:p>
        </p:txBody>
      </p:sp>
      <p:pic>
        <p:nvPicPr>
          <p:cNvPr id="4" name="česky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i-wheat-hardr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85439"/>
          </a:xfrm>
        </p:spPr>
      </p:pic>
      <p:pic>
        <p:nvPicPr>
          <p:cNvPr id="5" name="Zástupný symbol pro obsah 3" descr="so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5459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85720" y="4714884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Podobenství o rozsévači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 descr="sow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954592"/>
          </a:xfrm>
        </p:spPr>
      </p:pic>
      <p:pic>
        <p:nvPicPr>
          <p:cNvPr id="7" name="Obrázek 6" descr="golden-crowned-sparro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3116"/>
            <a:ext cx="3357554" cy="251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mars-mera-sol-1150-bedrock-layers-wind-blown-desk-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591006"/>
            <a:ext cx="3357554" cy="238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P8104990_thistles_dark_s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4643446"/>
            <a:ext cx="3159129" cy="2369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 descr="soil%20in%20hand%20ph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2" y="4643446"/>
            <a:ext cx="3018226" cy="241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whea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8660" y="0"/>
            <a:ext cx="10278970" cy="6858000"/>
          </a:xfrm>
        </p:spPr>
      </p:pic>
      <p:pic>
        <p:nvPicPr>
          <p:cNvPr id="5" name="Obrázek 4" descr="07_07_3---Wheat_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660" y="0"/>
            <a:ext cx="11037136" cy="7786694"/>
          </a:xfrm>
          <a:prstGeom prst="rect">
            <a:avLst/>
          </a:prstGeom>
        </p:spPr>
      </p:pic>
      <p:pic>
        <p:nvPicPr>
          <p:cNvPr id="6" name="Obrázek 5" descr="444258049PBBpeT_f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0072759" cy="74295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900" dirty="0"/>
              <a:t>Řecky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5" cy="47091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5200" b="1" dirty="0">
                <a:latin typeface="Bwgrkn" pitchFamily="2" charset="0"/>
              </a:rPr>
              <a:t>  </a:t>
            </a:r>
            <a:r>
              <a:rPr lang="en-US" sz="5800" b="1" dirty="0" err="1">
                <a:latin typeface="Bwgrkn" pitchFamily="2" charset="0"/>
              </a:rPr>
              <a:t>Polumerw</a:t>
            </a:r>
            <a:r>
              <a:rPr lang="en-US" sz="5800" b="1" dirty="0">
                <a:latin typeface="Bwgrkn" pitchFamily="2" charset="0"/>
              </a:rPr>
              <a:t>/j </a:t>
            </a:r>
            <a:r>
              <a:rPr lang="en-US" sz="5800" b="1" dirty="0" err="1">
                <a:latin typeface="Bwgrkn" pitchFamily="2" charset="0"/>
              </a:rPr>
              <a:t>kai</a:t>
            </a:r>
            <a:r>
              <a:rPr lang="en-US" sz="5800" b="1" dirty="0">
                <a:latin typeface="Bwgrkn" pitchFamily="2" charset="0"/>
              </a:rPr>
              <a:t>. </a:t>
            </a:r>
            <a:r>
              <a:rPr lang="en-US" sz="5800" b="1" dirty="0" err="1">
                <a:latin typeface="Bwgrkn" pitchFamily="2" charset="0"/>
              </a:rPr>
              <a:t>polutro,pwj</a:t>
            </a:r>
            <a:r>
              <a:rPr lang="en-US" sz="5800" b="1" dirty="0">
                <a:latin typeface="Bwgrkn" pitchFamily="2" charset="0"/>
              </a:rPr>
              <a:t> </a:t>
            </a:r>
            <a:r>
              <a:rPr lang="en-US" sz="5800" b="1" dirty="0" err="1">
                <a:latin typeface="Bwgrkn" pitchFamily="2" charset="0"/>
              </a:rPr>
              <a:t>pa,lai</a:t>
            </a:r>
            <a:r>
              <a:rPr lang="cs-CZ" sz="5800" b="1" dirty="0">
                <a:latin typeface="Bwgrkn" pitchFamily="2" charset="0"/>
              </a:rPr>
              <a:t> </a:t>
            </a:r>
            <a:r>
              <a:rPr lang="en-US" sz="5800" b="1" dirty="0">
                <a:latin typeface="Bwgrkn" pitchFamily="2" charset="0"/>
              </a:rPr>
              <a:t>o` </a:t>
            </a:r>
            <a:r>
              <a:rPr lang="en-US" sz="5800" b="1" dirty="0" err="1">
                <a:latin typeface="Bwgrkn" pitchFamily="2" charset="0"/>
              </a:rPr>
              <a:t>qeo.j</a:t>
            </a:r>
            <a:r>
              <a:rPr lang="en-US" sz="5800" b="1" dirty="0">
                <a:latin typeface="Bwgrkn" pitchFamily="2" charset="0"/>
              </a:rPr>
              <a:t> </a:t>
            </a:r>
            <a:r>
              <a:rPr lang="en-US" sz="5800" b="1" dirty="0" err="1">
                <a:latin typeface="Bwgrkn" pitchFamily="2" charset="0"/>
              </a:rPr>
              <a:t>lalh,saj</a:t>
            </a:r>
            <a:r>
              <a:rPr lang="en-US" sz="5800" b="1" dirty="0">
                <a:latin typeface="Bwgrkn" pitchFamily="2" charset="0"/>
              </a:rPr>
              <a:t> </a:t>
            </a:r>
            <a:r>
              <a:rPr lang="en-US" sz="5800" b="1" dirty="0" err="1">
                <a:latin typeface="Bwgrkn" pitchFamily="2" charset="0"/>
              </a:rPr>
              <a:t>toi</a:t>
            </a:r>
            <a:r>
              <a:rPr lang="en-US" sz="5800" b="1" dirty="0">
                <a:latin typeface="Bwgrkn" pitchFamily="2" charset="0"/>
              </a:rPr>
              <a:t>/j </a:t>
            </a:r>
            <a:r>
              <a:rPr lang="en-US" sz="5800" b="1" dirty="0" err="1">
                <a:latin typeface="Bwgrkn" pitchFamily="2" charset="0"/>
              </a:rPr>
              <a:t>patra,sin</a:t>
            </a:r>
            <a:r>
              <a:rPr lang="en-US" sz="5800" b="1" dirty="0">
                <a:latin typeface="Bwgrkn" pitchFamily="2" charset="0"/>
              </a:rPr>
              <a:t> </a:t>
            </a:r>
            <a:r>
              <a:rPr lang="en-US" sz="5800" b="1" dirty="0" err="1">
                <a:latin typeface="Bwgrkn" pitchFamily="2" charset="0"/>
              </a:rPr>
              <a:t>evn</a:t>
            </a:r>
            <a:r>
              <a:rPr lang="en-US" sz="5800" b="1" dirty="0">
                <a:latin typeface="Bwgrkn" pitchFamily="2" charset="0"/>
              </a:rPr>
              <a:t> </a:t>
            </a:r>
            <a:r>
              <a:rPr lang="en-US" sz="5800" b="1" dirty="0" err="1">
                <a:latin typeface="Bwgrkn" pitchFamily="2" charset="0"/>
              </a:rPr>
              <a:t>toi</a:t>
            </a:r>
            <a:r>
              <a:rPr lang="en-US" sz="5800" b="1" dirty="0">
                <a:latin typeface="Bwgrkn" pitchFamily="2" charset="0"/>
              </a:rPr>
              <a:t>/j </a:t>
            </a:r>
            <a:r>
              <a:rPr lang="en-US" sz="5800" b="1" dirty="0" err="1">
                <a:latin typeface="Bwgrkn" pitchFamily="2" charset="0"/>
              </a:rPr>
              <a:t>profh,taij</a:t>
            </a:r>
            <a:r>
              <a:rPr lang="cs-CZ" sz="5800" b="1" dirty="0">
                <a:latin typeface="Bwgrkn" pitchFamily="2" charset="0"/>
              </a:rPr>
              <a:t> </a:t>
            </a:r>
            <a:r>
              <a:rPr lang="en-US" sz="5800" b="1" dirty="0" err="1">
                <a:latin typeface="Bwgrkn" pitchFamily="2" charset="0"/>
              </a:rPr>
              <a:t>evpV</a:t>
            </a:r>
            <a:r>
              <a:rPr lang="en-US" sz="5800" b="1" dirty="0">
                <a:latin typeface="Bwgrkn" pitchFamily="2" charset="0"/>
              </a:rPr>
              <a:t> </a:t>
            </a:r>
            <a:r>
              <a:rPr lang="en-US" sz="5800" b="1" dirty="0" err="1">
                <a:latin typeface="Bwgrkn" pitchFamily="2" charset="0"/>
              </a:rPr>
              <a:t>evsca,tou</a:t>
            </a:r>
            <a:r>
              <a:rPr lang="en-US" sz="5800" b="1" dirty="0">
                <a:latin typeface="Bwgrkn" pitchFamily="2" charset="0"/>
              </a:rPr>
              <a:t> </a:t>
            </a:r>
            <a:r>
              <a:rPr lang="en-US" sz="5800" b="1" dirty="0" err="1">
                <a:latin typeface="Bwgrkn" pitchFamily="2" charset="0"/>
              </a:rPr>
              <a:t>tw</a:t>
            </a:r>
            <a:r>
              <a:rPr lang="en-US" sz="5800" b="1" dirty="0">
                <a:latin typeface="Bwgrkn" pitchFamily="2" charset="0"/>
              </a:rPr>
              <a:t>/n </a:t>
            </a:r>
            <a:r>
              <a:rPr lang="en-US" sz="5800" b="1" dirty="0" err="1">
                <a:latin typeface="Bwgrkn" pitchFamily="2" charset="0"/>
              </a:rPr>
              <a:t>h`merw</a:t>
            </a:r>
            <a:r>
              <a:rPr lang="en-US" sz="5800" b="1" dirty="0">
                <a:latin typeface="Bwgrkn" pitchFamily="2" charset="0"/>
              </a:rPr>
              <a:t>/n </a:t>
            </a:r>
            <a:r>
              <a:rPr lang="en-US" sz="5800" b="1" dirty="0" err="1">
                <a:latin typeface="Bwgrkn" pitchFamily="2" charset="0"/>
              </a:rPr>
              <a:t>tou,twn</a:t>
            </a:r>
            <a:r>
              <a:rPr lang="en-US" sz="5800" b="1" dirty="0">
                <a:latin typeface="Bwgrkn" pitchFamily="2" charset="0"/>
              </a:rPr>
              <a:t> </a:t>
            </a:r>
            <a:r>
              <a:rPr lang="en-US" sz="5800" b="1" dirty="0" err="1">
                <a:latin typeface="Bwgrkn" pitchFamily="2" charset="0"/>
              </a:rPr>
              <a:t>evla,lhsen</a:t>
            </a:r>
            <a:r>
              <a:rPr lang="en-US" sz="5800" b="1" dirty="0">
                <a:latin typeface="Bwgrkn" pitchFamily="2" charset="0"/>
              </a:rPr>
              <a:t> </a:t>
            </a:r>
            <a:r>
              <a:rPr lang="en-US" sz="5800" b="1" dirty="0" err="1">
                <a:latin typeface="Bwgrkn" pitchFamily="2" charset="0"/>
              </a:rPr>
              <a:t>h`mi</a:t>
            </a:r>
            <a:r>
              <a:rPr lang="en-US" sz="5800" b="1" dirty="0">
                <a:latin typeface="Bwgrkn" pitchFamily="2" charset="0"/>
              </a:rPr>
              <a:t>/n </a:t>
            </a:r>
            <a:r>
              <a:rPr lang="en-US" sz="5800" b="1" dirty="0" err="1">
                <a:latin typeface="Bwgrkn" pitchFamily="2" charset="0"/>
              </a:rPr>
              <a:t>evn</a:t>
            </a:r>
            <a:r>
              <a:rPr lang="en-US" sz="5800" b="1" dirty="0">
                <a:latin typeface="Bwgrkn" pitchFamily="2" charset="0"/>
              </a:rPr>
              <a:t> </a:t>
            </a:r>
            <a:r>
              <a:rPr lang="en-US" sz="5800" b="1" dirty="0" err="1">
                <a:latin typeface="Bwgrkn" pitchFamily="2" charset="0"/>
              </a:rPr>
              <a:t>ui`w</a:t>
            </a:r>
            <a:r>
              <a:rPr lang="en-US" sz="5800" b="1" dirty="0">
                <a:latin typeface="Bwgrkn" pitchFamily="2" charset="0"/>
              </a:rPr>
              <a:t>/|( o]n </a:t>
            </a:r>
            <a:r>
              <a:rPr lang="en-US" sz="5800" b="1" dirty="0" err="1">
                <a:latin typeface="Bwgrkn" pitchFamily="2" charset="0"/>
              </a:rPr>
              <a:t>e;qhken</a:t>
            </a:r>
            <a:r>
              <a:rPr lang="en-US" sz="5800" b="1" dirty="0">
                <a:latin typeface="Bwgrkn" pitchFamily="2" charset="0"/>
              </a:rPr>
              <a:t> </a:t>
            </a:r>
            <a:r>
              <a:rPr lang="en-US" sz="5800" b="1" dirty="0" err="1">
                <a:latin typeface="Bwgrkn" pitchFamily="2" charset="0"/>
              </a:rPr>
              <a:t>klhrono,mon</a:t>
            </a:r>
            <a:r>
              <a:rPr lang="en-US" sz="5800" b="1" dirty="0">
                <a:latin typeface="Bwgrkn" pitchFamily="2" charset="0"/>
              </a:rPr>
              <a:t> </a:t>
            </a:r>
            <a:r>
              <a:rPr lang="en-US" sz="5800" b="1" dirty="0" err="1">
                <a:latin typeface="Bwgrkn" pitchFamily="2" charset="0"/>
              </a:rPr>
              <a:t>pa,ntwn</a:t>
            </a:r>
            <a:r>
              <a:rPr lang="en-US" sz="5800" b="1" dirty="0">
                <a:latin typeface="Bwgrkn" pitchFamily="2" charset="0"/>
              </a:rPr>
              <a:t>( </a:t>
            </a:r>
            <a:r>
              <a:rPr lang="en-US" sz="5800" b="1" dirty="0" err="1">
                <a:latin typeface="Bwgrkn" pitchFamily="2" charset="0"/>
              </a:rPr>
              <a:t>diV</a:t>
            </a:r>
            <a:r>
              <a:rPr lang="en-US" sz="5800" b="1" dirty="0">
                <a:latin typeface="Bwgrkn" pitchFamily="2" charset="0"/>
              </a:rPr>
              <a:t> </a:t>
            </a:r>
            <a:r>
              <a:rPr lang="en-US" sz="5800" b="1" dirty="0" err="1">
                <a:latin typeface="Bwgrkn" pitchFamily="2" charset="0"/>
              </a:rPr>
              <a:t>ou</a:t>
            </a:r>
            <a:r>
              <a:rPr lang="en-US" sz="5800" b="1" dirty="0">
                <a:latin typeface="Bwgrkn" pitchFamily="2" charset="0"/>
              </a:rPr>
              <a:t>- </a:t>
            </a:r>
            <a:r>
              <a:rPr lang="en-US" sz="5800" b="1" dirty="0" err="1">
                <a:latin typeface="Bwgrkn" pitchFamily="2" charset="0"/>
              </a:rPr>
              <a:t>kai</a:t>
            </a:r>
            <a:r>
              <a:rPr lang="en-US" sz="5800" b="1" dirty="0">
                <a:latin typeface="Bwgrkn" pitchFamily="2" charset="0"/>
              </a:rPr>
              <a:t>. </a:t>
            </a:r>
            <a:r>
              <a:rPr lang="en-US" sz="5800" b="1" dirty="0" err="1">
                <a:latin typeface="Bwgrkn" pitchFamily="2" charset="0"/>
              </a:rPr>
              <a:t>evpoi,hsen</a:t>
            </a:r>
            <a:r>
              <a:rPr lang="en-US" sz="5800" b="1" dirty="0">
                <a:latin typeface="Bwgrkn" pitchFamily="2" charset="0"/>
              </a:rPr>
              <a:t> </a:t>
            </a:r>
            <a:r>
              <a:rPr lang="en-US" sz="5800" b="1" dirty="0" err="1">
                <a:latin typeface="Bwgrkn" pitchFamily="2" charset="0"/>
              </a:rPr>
              <a:t>tou.j</a:t>
            </a:r>
            <a:r>
              <a:rPr lang="en-US" sz="5800" b="1" dirty="0">
                <a:latin typeface="Bwgrkn" pitchFamily="2" charset="0"/>
              </a:rPr>
              <a:t> </a:t>
            </a:r>
            <a:r>
              <a:rPr lang="en-US" sz="5800" b="1" dirty="0" err="1">
                <a:latin typeface="Bwgrkn" pitchFamily="2" charset="0"/>
              </a:rPr>
              <a:t>aivw</a:t>
            </a:r>
            <a:r>
              <a:rPr lang="en-US" sz="5800" b="1" dirty="0">
                <a:latin typeface="Bwgrkn" pitchFamily="2" charset="0"/>
              </a:rPr>
              <a:t>/</a:t>
            </a:r>
            <a:r>
              <a:rPr lang="en-US" sz="5800" b="1" dirty="0" err="1">
                <a:latin typeface="Bwgrkn" pitchFamily="2" charset="0"/>
              </a:rPr>
              <a:t>naj</a:t>
            </a:r>
            <a:r>
              <a:rPr lang="en-US" sz="5800" b="1" dirty="0">
                <a:latin typeface="Bwgrkn" pitchFamily="2" charset="0"/>
              </a:rPr>
              <a:t>\ </a:t>
            </a:r>
            <a:endParaRPr lang="cs-CZ" sz="5800" dirty="0">
              <a:latin typeface="Bwgrkn" pitchFamily="2" charset="0"/>
            </a:endParaRPr>
          </a:p>
        </p:txBody>
      </p:sp>
      <p:pic>
        <p:nvPicPr>
          <p:cNvPr id="6" name="řeck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0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900" dirty="0"/>
              <a:t>Francouzsky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5" cy="47091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5400" b="1" dirty="0"/>
              <a:t>	</a:t>
            </a:r>
            <a:r>
              <a:rPr lang="fr-FR" sz="5400" b="1" dirty="0"/>
              <a:t>Autrefois Dieu a parlé à nos ancêtres à maintes reprises et de plusieurs manières par les prophètes, mais maintenant, à la fin des temps, il nous a parlé par son Fils. C'est par lui que Dieu a créé l'univers, et c'est à lui qu'il a destiné la propriété de toutes choses. </a:t>
            </a:r>
            <a:endParaRPr lang="cs-CZ" sz="5800" dirty="0">
              <a:latin typeface="Bwgrkn" pitchFamily="2" charset="0"/>
            </a:endParaRPr>
          </a:p>
        </p:txBody>
      </p:sp>
      <p:pic>
        <p:nvPicPr>
          <p:cNvPr id="5" name="francouzsk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900" dirty="0"/>
              <a:t>Německy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5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000" b="1" dirty="0"/>
              <a:t>	</a:t>
            </a:r>
            <a:r>
              <a:rPr lang="de-DE" sz="4000" b="1" dirty="0"/>
              <a:t>Viele Male und auf vielerlei Weise hat Gott einst zu den Vätern gesprochen durch die Propheten;  in dieser Endzeit aber hat er zu uns gesprochen durch den Sohn, den er zum Erben des Alls eingesetzt und durch den er auch die Welt erschaffen hat</a:t>
            </a:r>
            <a:r>
              <a:rPr lang="cs-CZ" sz="4000" b="1" dirty="0"/>
              <a:t>.</a:t>
            </a:r>
            <a:endParaRPr lang="cs-CZ" sz="4000" dirty="0">
              <a:latin typeface="Bwgrkn" pitchFamily="2" charset="0"/>
            </a:endParaRPr>
          </a:p>
        </p:txBody>
      </p:sp>
      <p:pic>
        <p:nvPicPr>
          <p:cNvPr id="5" name="německ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/>
              <a:t>Ukrajinsky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70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4000" b="1" dirty="0"/>
              <a:t>	</a:t>
            </a:r>
            <a:r>
              <a:rPr lang="ru-RU" sz="4000" b="1" dirty="0"/>
              <a:t>Багато разів і багатьма способами в давнину промовляв був Бог до отців через пророків,</a:t>
            </a:r>
            <a:r>
              <a:rPr lang="cs-CZ" sz="4000" b="1" dirty="0"/>
              <a:t> </a:t>
            </a:r>
            <a:r>
              <a:rPr lang="ru-RU" sz="4000" b="1" dirty="0"/>
              <a:t>в останні ці дні промовляв Він до нас через Сина, що Його настановив за Наслідника всього, що Ним і віки Він створив. </a:t>
            </a:r>
            <a:endParaRPr lang="cs-CZ" sz="4000" dirty="0"/>
          </a:p>
        </p:txBody>
      </p:sp>
      <p:pic>
        <p:nvPicPr>
          <p:cNvPr id="5" name="ukrajinsk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/>
              <a:t>Polsky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8291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4000" b="1" dirty="0"/>
              <a:t>	Wielokrotnie i na różne sposoby przemawiał niegdyś Bóg do ojców przez proroków, a w tych ostatecznych dniach przemówił do nas przez Syna. Jego to ustanowił dziedzicem wszystkich rzeczy, przez Niego też stworzył wszechświat. </a:t>
            </a:r>
            <a:endParaRPr lang="cs-CZ" sz="4000" dirty="0"/>
          </a:p>
        </p:txBody>
      </p:sp>
      <p:pic>
        <p:nvPicPr>
          <p:cNvPr id="5" name="polsk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/>
              <a:t>Slovensky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8291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4000" b="1" dirty="0"/>
              <a:t>	</a:t>
            </a:r>
            <a:r>
              <a:rPr lang="en-US" sz="4000" b="1" dirty="0" err="1"/>
              <a:t>Mnoho</a:t>
            </a:r>
            <a:r>
              <a:rPr lang="en-US" sz="4000" b="1" dirty="0"/>
              <a:t> </a:t>
            </a:r>
            <a:r>
              <a:rPr lang="en-US" sz="4000" b="1" dirty="0" err="1"/>
              <a:t>ráz</a:t>
            </a:r>
            <a:r>
              <a:rPr lang="en-US" sz="4000" b="1" dirty="0"/>
              <a:t> a </a:t>
            </a:r>
            <a:r>
              <a:rPr lang="en-US" sz="4000" b="1" dirty="0" err="1"/>
              <a:t>rozličným</a:t>
            </a:r>
            <a:r>
              <a:rPr lang="en-US" sz="4000" b="1" dirty="0"/>
              <a:t> </a:t>
            </a:r>
            <a:r>
              <a:rPr lang="en-US" sz="4000" b="1" dirty="0" err="1"/>
              <a:t>spôsobom</a:t>
            </a:r>
            <a:r>
              <a:rPr lang="en-US" sz="4000" b="1" dirty="0"/>
              <a:t> </a:t>
            </a:r>
            <a:r>
              <a:rPr lang="en-US" sz="4000" b="1" dirty="0" err="1"/>
              <a:t>hovoril</a:t>
            </a:r>
            <a:r>
              <a:rPr lang="en-US" sz="4000" b="1" dirty="0"/>
              <a:t> </a:t>
            </a:r>
            <a:r>
              <a:rPr lang="en-US" sz="4000" b="1" dirty="0" err="1"/>
              <a:t>kedysi</a:t>
            </a:r>
            <a:r>
              <a:rPr lang="en-US" sz="4000" b="1" dirty="0"/>
              <a:t> </a:t>
            </a:r>
            <a:r>
              <a:rPr lang="en-US" sz="4000" b="1" dirty="0" err="1"/>
              <a:t>Boh</a:t>
            </a:r>
            <a:r>
              <a:rPr lang="en-US" sz="4000" b="1" dirty="0"/>
              <a:t> </a:t>
            </a:r>
            <a:r>
              <a:rPr lang="en-US" sz="4000" b="1" dirty="0" err="1"/>
              <a:t>otcom</a:t>
            </a:r>
            <a:r>
              <a:rPr lang="en-US" sz="4000" b="1" dirty="0"/>
              <a:t> </a:t>
            </a:r>
            <a:r>
              <a:rPr lang="en-US" sz="4000" b="1" dirty="0" err="1"/>
              <a:t>skrze</a:t>
            </a:r>
            <a:r>
              <a:rPr lang="en-US" sz="4000" b="1" dirty="0"/>
              <a:t> </a:t>
            </a:r>
            <a:r>
              <a:rPr lang="en-US" sz="4000" b="1" dirty="0" err="1"/>
              <a:t>prorokov</a:t>
            </a:r>
            <a:r>
              <a:rPr lang="en-US" sz="4000" b="1" dirty="0"/>
              <a:t>. V </a:t>
            </a:r>
            <a:r>
              <a:rPr lang="en-US" sz="4000" b="1" dirty="0" err="1"/>
              <a:t>týchto</a:t>
            </a:r>
            <a:r>
              <a:rPr lang="en-US" sz="4000" b="1" dirty="0"/>
              <a:t> </a:t>
            </a:r>
            <a:r>
              <a:rPr lang="en-US" sz="4000" b="1" dirty="0" err="1"/>
              <a:t>posledných</a:t>
            </a:r>
            <a:r>
              <a:rPr lang="en-US" sz="4000" b="1" dirty="0"/>
              <a:t> </a:t>
            </a:r>
            <a:r>
              <a:rPr lang="en-US" sz="4000" b="1" dirty="0" err="1"/>
              <a:t>dňoch</a:t>
            </a:r>
            <a:r>
              <a:rPr lang="en-US" sz="4000" b="1" dirty="0"/>
              <a:t> </a:t>
            </a:r>
            <a:r>
              <a:rPr lang="en-US" sz="4000" b="1" dirty="0" err="1"/>
              <a:t>prehovoril</a:t>
            </a:r>
            <a:r>
              <a:rPr lang="en-US" sz="4000" b="1" dirty="0"/>
              <a:t> k </a:t>
            </a:r>
            <a:r>
              <a:rPr lang="en-US" sz="4000" b="1" dirty="0" err="1"/>
              <a:t>nám</a:t>
            </a:r>
            <a:r>
              <a:rPr lang="en-US" sz="4000" b="1" dirty="0"/>
              <a:t> v </a:t>
            </a:r>
            <a:r>
              <a:rPr lang="en-US" sz="4000" b="1" dirty="0" err="1"/>
              <a:t>Synovi</a:t>
            </a:r>
            <a:r>
              <a:rPr lang="en-US" sz="4000" b="1" dirty="0"/>
              <a:t>, </a:t>
            </a:r>
            <a:r>
              <a:rPr lang="en-US" sz="4000" b="1" dirty="0" err="1"/>
              <a:t>ktorého</a:t>
            </a:r>
            <a:r>
              <a:rPr lang="en-US" sz="4000" b="1" dirty="0"/>
              <a:t> </a:t>
            </a:r>
            <a:r>
              <a:rPr lang="en-US" sz="4000" b="1" dirty="0" err="1"/>
              <a:t>ustanovil</a:t>
            </a:r>
            <a:r>
              <a:rPr lang="en-US" sz="4000" b="1" dirty="0"/>
              <a:t> </a:t>
            </a:r>
            <a:r>
              <a:rPr lang="en-US" sz="4000" b="1" dirty="0" err="1"/>
              <a:t>za</a:t>
            </a:r>
            <a:r>
              <a:rPr lang="en-US" sz="4000" b="1" dirty="0"/>
              <a:t> </a:t>
            </a:r>
            <a:r>
              <a:rPr lang="en-US" sz="4000" b="1" dirty="0" err="1"/>
              <a:t>dediča</a:t>
            </a:r>
            <a:r>
              <a:rPr lang="en-US" sz="4000" b="1" dirty="0"/>
              <a:t> </a:t>
            </a:r>
            <a:r>
              <a:rPr lang="en-US" sz="4000" b="1" dirty="0" err="1"/>
              <a:t>všetkého</a:t>
            </a:r>
            <a:r>
              <a:rPr lang="en-US" sz="4000" b="1" dirty="0"/>
              <a:t> a </a:t>
            </a:r>
            <a:r>
              <a:rPr lang="en-US" sz="4000" b="1" dirty="0" err="1"/>
              <a:t>skrze</a:t>
            </a:r>
            <a:r>
              <a:rPr lang="en-US" sz="4000" b="1" dirty="0"/>
              <a:t> </a:t>
            </a:r>
            <a:r>
              <a:rPr lang="en-US" sz="4000" b="1" dirty="0" err="1"/>
              <a:t>ktorého</a:t>
            </a:r>
            <a:r>
              <a:rPr lang="en-US" sz="4000" b="1" dirty="0"/>
              <a:t> </a:t>
            </a:r>
            <a:r>
              <a:rPr lang="en-US" sz="4000" b="1" dirty="0" err="1"/>
              <a:t>stvoril</a:t>
            </a:r>
            <a:r>
              <a:rPr lang="en-US" sz="4000" b="1" dirty="0"/>
              <a:t> </a:t>
            </a:r>
            <a:r>
              <a:rPr lang="en-US" sz="4000" b="1" dirty="0" err="1"/>
              <a:t>aj</a:t>
            </a:r>
            <a:r>
              <a:rPr lang="en-US" sz="4000" b="1" dirty="0"/>
              <a:t> </a:t>
            </a:r>
            <a:r>
              <a:rPr lang="en-US" sz="4000" b="1" dirty="0" err="1"/>
              <a:t>svet</a:t>
            </a:r>
            <a:r>
              <a:rPr lang="en-US" sz="4000" b="1" dirty="0"/>
              <a:t>. </a:t>
            </a:r>
            <a:endParaRPr lang="cs-CZ" sz="4000" dirty="0"/>
          </a:p>
        </p:txBody>
      </p:sp>
      <p:pic>
        <p:nvPicPr>
          <p:cNvPr id="5" name="slovensk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0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/>
              <a:t>Česky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8291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4000" b="1" dirty="0"/>
              <a:t>	</a:t>
            </a:r>
            <a:r>
              <a:rPr lang="en-US" sz="4000" b="1" dirty="0" err="1"/>
              <a:t>Mnohokrát</a:t>
            </a:r>
            <a:r>
              <a:rPr lang="en-US" sz="4000" b="1" dirty="0"/>
              <a:t> a </a:t>
            </a:r>
            <a:r>
              <a:rPr lang="en-US" sz="4000" b="1" dirty="0" err="1"/>
              <a:t>mnoha</a:t>
            </a:r>
            <a:r>
              <a:rPr lang="en-US" sz="4000" b="1" dirty="0"/>
              <a:t> </a:t>
            </a:r>
            <a:r>
              <a:rPr lang="en-US" sz="4000" b="1" dirty="0" err="1"/>
              <a:t>způsoby</a:t>
            </a:r>
            <a:r>
              <a:rPr lang="en-US" sz="4000" b="1" dirty="0"/>
              <a:t> </a:t>
            </a:r>
            <a:r>
              <a:rPr lang="en-US" sz="4000" b="1" dirty="0" err="1"/>
              <a:t>mluvil</a:t>
            </a:r>
            <a:r>
              <a:rPr lang="en-US" sz="4000" b="1" dirty="0"/>
              <a:t> </a:t>
            </a:r>
            <a:r>
              <a:rPr lang="en-US" sz="4000" b="1" dirty="0" err="1"/>
              <a:t>Pán</a:t>
            </a:r>
            <a:r>
              <a:rPr lang="en-US" sz="4000" b="1" dirty="0"/>
              <a:t> v </a:t>
            </a:r>
            <a:r>
              <a:rPr lang="en-US" sz="4000" b="1" dirty="0" err="1"/>
              <a:t>minulosti</a:t>
            </a:r>
            <a:r>
              <a:rPr lang="en-US" sz="4000" b="1" dirty="0"/>
              <a:t> k </a:t>
            </a:r>
            <a:r>
              <a:rPr lang="en-US" sz="4000" b="1" dirty="0" err="1"/>
              <a:t>našim</a:t>
            </a:r>
            <a:r>
              <a:rPr lang="en-US" sz="4000" b="1" dirty="0"/>
              <a:t> </a:t>
            </a:r>
            <a:r>
              <a:rPr lang="en-US" sz="4000" b="1" dirty="0" err="1"/>
              <a:t>předkům</a:t>
            </a:r>
            <a:r>
              <a:rPr lang="en-US" sz="4000" b="1" dirty="0"/>
              <a:t> </a:t>
            </a:r>
            <a:r>
              <a:rPr lang="en-US" sz="4000" b="1" dirty="0" err="1"/>
              <a:t>skrze</a:t>
            </a:r>
            <a:r>
              <a:rPr lang="en-US" sz="4000" b="1" dirty="0"/>
              <a:t> </a:t>
            </a:r>
            <a:r>
              <a:rPr lang="en-US" sz="4000" b="1" dirty="0" err="1"/>
              <a:t>proroky</a:t>
            </a:r>
            <a:r>
              <a:rPr lang="en-US" sz="4000" b="1" dirty="0"/>
              <a:t>. V </a:t>
            </a:r>
            <a:r>
              <a:rPr lang="en-US" sz="4000" b="1" dirty="0" err="1"/>
              <a:t>této</a:t>
            </a:r>
            <a:r>
              <a:rPr lang="en-US" sz="4000" b="1" dirty="0"/>
              <a:t> </a:t>
            </a:r>
            <a:r>
              <a:rPr lang="en-US" sz="4000" b="1" dirty="0" err="1"/>
              <a:t>poslední</a:t>
            </a:r>
            <a:r>
              <a:rPr lang="en-US" sz="4000" b="1" dirty="0"/>
              <a:t> </a:t>
            </a:r>
            <a:r>
              <a:rPr lang="en-US" sz="4000" b="1" dirty="0" err="1"/>
              <a:t>době</a:t>
            </a:r>
            <a:r>
              <a:rPr lang="en-US" sz="4000" b="1" dirty="0"/>
              <a:t> </a:t>
            </a:r>
            <a:r>
              <a:rPr lang="en-US" sz="4000" b="1" dirty="0" err="1"/>
              <a:t>však</a:t>
            </a:r>
            <a:r>
              <a:rPr lang="en-US" sz="4000" b="1" dirty="0"/>
              <a:t> </a:t>
            </a:r>
            <a:r>
              <a:rPr lang="en-US" sz="4000" b="1" dirty="0" err="1"/>
              <a:t>promluvil</a:t>
            </a:r>
            <a:r>
              <a:rPr lang="en-US" sz="4000" b="1" dirty="0"/>
              <a:t> k </a:t>
            </a:r>
            <a:r>
              <a:rPr lang="en-US" sz="4000" b="1" dirty="0" err="1"/>
              <a:t>nám</a:t>
            </a:r>
            <a:r>
              <a:rPr lang="en-US" sz="4000" b="1" dirty="0"/>
              <a:t> </a:t>
            </a:r>
            <a:r>
              <a:rPr lang="en-US" sz="4000" b="1" dirty="0" err="1"/>
              <a:t>skrze</a:t>
            </a:r>
            <a:r>
              <a:rPr lang="en-US" sz="4000" b="1" dirty="0"/>
              <a:t> </a:t>
            </a:r>
            <a:r>
              <a:rPr lang="en-US" sz="4000" b="1" dirty="0" err="1"/>
              <a:t>svého</a:t>
            </a:r>
            <a:r>
              <a:rPr lang="en-US" sz="4000" b="1" dirty="0"/>
              <a:t> </a:t>
            </a:r>
            <a:r>
              <a:rPr lang="en-US" sz="4000" b="1" dirty="0" err="1"/>
              <a:t>Syna</a:t>
            </a:r>
            <a:r>
              <a:rPr lang="en-US" sz="4000" b="1" dirty="0"/>
              <a:t>. </a:t>
            </a:r>
            <a:r>
              <a:rPr lang="en-US" sz="4000" b="1" dirty="0" err="1"/>
              <a:t>Jeho</a:t>
            </a:r>
            <a:r>
              <a:rPr lang="en-US" sz="4000" b="1" dirty="0"/>
              <a:t> </a:t>
            </a:r>
            <a:r>
              <a:rPr lang="en-US" sz="4000" b="1" dirty="0" err="1"/>
              <a:t>ustanovil</a:t>
            </a:r>
            <a:r>
              <a:rPr lang="en-US" sz="4000" b="1" dirty="0"/>
              <a:t> </a:t>
            </a:r>
            <a:r>
              <a:rPr lang="en-US" sz="4000" b="1" dirty="0" err="1"/>
              <a:t>dědicem</a:t>
            </a:r>
            <a:r>
              <a:rPr lang="en-US" sz="4000" b="1" dirty="0"/>
              <a:t> </a:t>
            </a:r>
            <a:r>
              <a:rPr lang="en-US" sz="4000" b="1" dirty="0" err="1"/>
              <a:t>všeho</a:t>
            </a:r>
            <a:r>
              <a:rPr lang="en-US" sz="4000" b="1" dirty="0"/>
              <a:t> a </a:t>
            </a:r>
            <a:r>
              <a:rPr lang="en-US" sz="4000" b="1" dirty="0" err="1"/>
              <a:t>skrze</a:t>
            </a:r>
            <a:r>
              <a:rPr lang="en-US" sz="4000" b="1" dirty="0"/>
              <a:t> </a:t>
            </a:r>
            <a:r>
              <a:rPr lang="en-US" sz="4000" b="1" dirty="0" err="1"/>
              <a:t>něj</a:t>
            </a:r>
            <a:r>
              <a:rPr lang="en-US" sz="4000" b="1" dirty="0"/>
              <a:t> </a:t>
            </a:r>
            <a:r>
              <a:rPr lang="en-US" sz="4000" b="1" dirty="0" err="1"/>
              <a:t>také</a:t>
            </a:r>
            <a:r>
              <a:rPr lang="en-US" sz="4000" b="1" dirty="0"/>
              <a:t> </a:t>
            </a:r>
            <a:r>
              <a:rPr lang="en-US" sz="4000" b="1" dirty="0" err="1"/>
              <a:t>stvořil</a:t>
            </a:r>
            <a:r>
              <a:rPr lang="en-US" sz="4000" b="1" dirty="0"/>
              <a:t> </a:t>
            </a:r>
            <a:r>
              <a:rPr lang="en-US" sz="4000" b="1" dirty="0" err="1"/>
              <a:t>svět</a:t>
            </a:r>
            <a:r>
              <a:rPr lang="en-US" sz="4000" b="1" dirty="0"/>
              <a:t>. </a:t>
            </a:r>
            <a:endParaRPr lang="cs-CZ" sz="4000" b="1" dirty="0"/>
          </a:p>
          <a:p>
            <a:pPr algn="r">
              <a:buNone/>
            </a:pPr>
            <a:r>
              <a:rPr lang="cs-CZ" sz="4000" b="1" dirty="0"/>
              <a:t>Židům 1, </a:t>
            </a:r>
            <a:r>
              <a:rPr lang="cs-CZ" sz="4000" b="1" dirty="0" err="1"/>
              <a:t>1</a:t>
            </a:r>
            <a:r>
              <a:rPr lang="cs-CZ" sz="4000" b="1" dirty="0"/>
              <a:t>-2</a:t>
            </a:r>
            <a:endParaRPr lang="cs-CZ" sz="4000" dirty="0"/>
          </a:p>
        </p:txBody>
      </p:sp>
      <p:pic>
        <p:nvPicPr>
          <p:cNvPr id="7" name="česk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7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74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2420</TotalTime>
  <Words>1001</Words>
  <Application>Microsoft Office PowerPoint</Application>
  <PresentationFormat>Předvádění na obrazovce (4:3)</PresentationFormat>
  <Paragraphs>106</Paragraphs>
  <Slides>27</Slides>
  <Notes>0</Notes>
  <HiddenSlides>0</HiddenSlides>
  <MMClips>10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Bwgrkn</vt:lpstr>
      <vt:lpstr>Calibri</vt:lpstr>
      <vt:lpstr>Calibri Light</vt:lpstr>
      <vt:lpstr>Wingdings</vt:lpstr>
      <vt:lpstr>Wingdings 2</vt:lpstr>
      <vt:lpstr>Retrospektiva</vt:lpstr>
      <vt:lpstr>Boží slovo ?</vt:lpstr>
      <vt:lpstr>Vietnamsky</vt:lpstr>
      <vt:lpstr>Řecky</vt:lpstr>
      <vt:lpstr>Francouzsky</vt:lpstr>
      <vt:lpstr>Německy</vt:lpstr>
      <vt:lpstr>Ukrajinsky</vt:lpstr>
      <vt:lpstr>Polsky</vt:lpstr>
      <vt:lpstr>Slovensky</vt:lpstr>
      <vt:lpstr>Česky</vt:lpstr>
      <vt:lpstr>Porozumění 1</vt:lpstr>
      <vt:lpstr>Porozumění 2</vt:lpstr>
      <vt:lpstr>Porozumění 3</vt:lpstr>
      <vt:lpstr>Porozumění 4</vt:lpstr>
      <vt:lpstr>Porozumění 5</vt:lpstr>
      <vt:lpstr>Boží slovo</vt:lpstr>
      <vt:lpstr>Boží slovo</vt:lpstr>
      <vt:lpstr>Boží slovo</vt:lpstr>
      <vt:lpstr>Svatopisci</vt:lpstr>
      <vt:lpstr>Porozumění 6</vt:lpstr>
      <vt:lpstr>Porozumění 7</vt:lpstr>
      <vt:lpstr>Porozumění 7</vt:lpstr>
      <vt:lpstr>Porozumění 7</vt:lpstr>
      <vt:lpstr>Prezentace aplikace PowerPoint</vt:lpstr>
      <vt:lpstr>Boží Slovo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Michal</dc:creator>
  <cp:lastModifiedBy>Pavel Obr</cp:lastModifiedBy>
  <cp:revision>124</cp:revision>
  <dcterms:created xsi:type="dcterms:W3CDTF">2008-10-26T08:01:52Z</dcterms:created>
  <dcterms:modified xsi:type="dcterms:W3CDTF">2020-04-25T18:19:21Z</dcterms:modified>
</cp:coreProperties>
</file>